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79" r:id="rId4"/>
    <p:sldId id="30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8D146B-1183-44AD-B085-DA88D1F7BFA5}" type="datetimeFigureOut">
              <a:rPr lang="en-US" smtClean="0"/>
              <a:t>7/22/2024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3D5B2E-3766-4EE9-A30A-5F62F776E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9081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387B76-2D89-2484-092A-E1BF1D25C1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12185D-9E49-7DC9-0A59-7547B52CF1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5F1154-D7FF-B156-82A3-08FA4EE04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0C5E6-1CF1-45D4-A802-B87B4403A2DC}" type="datetime1">
              <a:rPr lang="en-US" smtClean="0"/>
              <a:t>7/22/2024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1CC15E-657A-0AEA-D9A0-0163557FB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Pseudo-collusion due to algorithmic pricing with transient demand response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75FA1C-98F0-4A90-D0B3-54B0ADA95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869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A02C1C-A534-088C-FAC1-416F591CB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664D8C-8B04-DEA2-C8CE-AAE9186881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404BD0-DD22-A118-5A74-1A6B572C9D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EC28E-1B45-4CFF-9D35-2CE393175B49}" type="datetime1">
              <a:rPr lang="en-US" smtClean="0"/>
              <a:t>7/22/2024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D6D1BB-E606-82D1-013B-80A9AD205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Pseudo-collusion due to algorithmic pricing with transient demand response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DE6DC1-466B-7515-601F-9E8EB8AD5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297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C58F2-4703-5284-B0DB-81D6E533D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DB189A-E57F-A3F4-0272-0E89CAA3F9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55BD52-B489-D8A6-EE0B-EBDC53C63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0D8DC-A71D-4CC8-9A25-6B2246EB0525}" type="datetime1">
              <a:rPr lang="en-US" smtClean="0"/>
              <a:t>7/22/2024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A826E7-AA6C-E7C1-98A8-01199BFC2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Pseudo-collusion due to algorithmic pricing with transient demand response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CE16D2-BA8B-8554-87AF-F57CDE6AC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186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571F0-7132-942A-5DB2-C923185A6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4DBC7A-45A4-CFED-E740-C1F46C69BB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975E7E-E604-E80F-404A-F39E8D937E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4E96D4-98B4-FE13-032C-729B119EA7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8E16B-2435-4EE1-9B94-02A3D37B3D42}" type="datetime1">
              <a:rPr lang="en-US" smtClean="0"/>
              <a:t>7/22/2024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A8F0BC-C02C-7A07-0591-888FB5327B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Pseudo-collusion due to algorithmic pricing with transient demand response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BE150C-8636-AFEF-A587-D76D287EF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314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4029B-C6A1-5DCF-18C4-2FD9937BE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3746DF-B663-F229-1B6D-A54A29BE8C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582C2A-2742-B094-2AAE-535150208A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FBF69A-CE3B-4242-BB95-E956CB6828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B89F6F-BE5B-86EB-21B8-EF08EA74F0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144DCFB-D137-2DE7-B03E-9DD834C75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7B54C-4088-49E0-B945-FA4EC642A0D0}" type="datetime1">
              <a:rPr lang="en-US" smtClean="0"/>
              <a:t>7/22/2024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EA9615-7D25-1910-BB9F-845CDE169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Pseudo-collusion due to algorithmic pricing with transient demand response</a:t>
            </a: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9DC3236-CF93-9E85-832D-EF95C8D54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022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4DC97-1951-3FAF-1986-4404819E9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D2771B9-71BD-0E40-DC4F-915787F5C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68B53-93B3-4447-BC2F-7BD430C0EB04}" type="datetime1">
              <a:rPr lang="en-US" smtClean="0"/>
              <a:t>7/22/2024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97FCBE-C456-52DD-3F2F-0847A9617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Pseudo-collusion due to algorithmic pricing with transient demand response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58484E-1837-6701-1447-1D2279201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992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7DD72C-1580-F851-808D-CD2E6201AC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E0427-6122-4A9D-8F99-E0BF12AB9D66}" type="datetime1">
              <a:rPr lang="en-US" smtClean="0"/>
              <a:t>7/22/2024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ED36E2-8A8A-2D6F-6F88-5D0ED909FD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Pseudo-collusion due to algorithmic pricing with transient demand response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314A28-85BF-BD50-F6D1-7079ECC19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663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EC67D9-2F01-E2D5-5FF5-B82294928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179E14-2B77-FF63-79C0-2E86FE9222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D5B40E-6935-F660-4108-6109AAF1A6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5AA8CA-D9B8-A44C-1FCC-92E98F614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8FDB9-C666-4F35-BA90-7C873013C9E1}" type="datetime1">
              <a:rPr lang="en-US" smtClean="0"/>
              <a:t>7/22/2024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88E5E5-D3F7-A917-126A-AE7D71F06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Pseudo-collusion due to algorithmic pricing with transient demand response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BF625A-79D4-E68E-8168-5A2778F2E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935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296DA5-30A7-0BBB-FEF8-6F9C0A1938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DBFEC3-BE39-A726-BD74-080D458F24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8E82DE-86D3-2B72-FCFE-311D87A020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3F410E-796A-E73B-B852-AF9D05AB2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59304-6F6E-44F8-970D-383A3CCD2269}" type="datetime1">
              <a:rPr lang="en-US" smtClean="0"/>
              <a:t>7/22/2024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5210B8-152F-B9AF-8CC3-56FEFCCCD4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Pseudo-collusion due to algorithmic pricing with transient demand response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956D34-3DC0-A47F-7DF5-E26F6D378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463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09C87-AD32-C079-E9F4-60A295162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A3056D-EF8A-1E52-6B63-5666D979A7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3A6F30-CA73-9E7B-6B2B-9AFF1EC5C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BB93E-6581-4879-A5BD-C2A7BD645EE5}" type="datetime1">
              <a:rPr lang="en-US" smtClean="0"/>
              <a:t>7/22/2024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E8BACE-5B9A-15AE-0684-09E7BB860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Pseudo-collusion due to algorithmic pricing with transient demand response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35F7F5-C111-6647-7B3C-F858ADBB3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8993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1E72A9E-954B-A0DA-06DF-FDA8AE3C4F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15A1A2-995B-0B3D-5DD3-462D365E80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DA7F22-9F1F-D2BB-619F-4CEC3302A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28366-670D-4457-93A4-45747F0D1163}" type="datetime1">
              <a:rPr lang="en-US" smtClean="0"/>
              <a:t>7/22/2024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FAF842-4265-2584-5BBC-680669994C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Pseudo-collusion due to algorithmic pricing with transient demand response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CAD790-7168-57F2-763C-4F2A00806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471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7C9AA2-8563-7637-18D0-88FA5B2DE0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D4EF19-3A1B-547E-5C4E-F20497758F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13DF08-BC6C-24E9-0A62-F53EE7EE2F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283F1E-22F1-4C41-84AD-C1409701A9B3}" type="datetime1">
              <a:rPr lang="en-US" smtClean="0"/>
              <a:t>7/22/2024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91122A-B57A-63A3-697D-DCC95079B1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GB"/>
              <a:t>Pseudo-collusion due to algorithmic pricing with transient demand response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95C80A-6CF9-578D-EEB3-D8B40A529B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68937A-BB95-45FD-B613-C6F506DA5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892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1B389-2373-47E3-D7CC-3BE025A06E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0100" y="1749711"/>
            <a:ext cx="10591800" cy="2387600"/>
          </a:xfrm>
        </p:spPr>
        <p:txBody>
          <a:bodyPr>
            <a:normAutofit/>
          </a:bodyPr>
          <a:lstStyle/>
          <a:p>
            <a:r>
              <a:rPr lang="pl-PL" dirty="0" err="1"/>
              <a:t>Title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C829F6-C6A9-5DE8-21C0-2F165D9FD9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26166"/>
            <a:ext cx="9144000" cy="750506"/>
          </a:xfrm>
        </p:spPr>
        <p:txBody>
          <a:bodyPr>
            <a:normAutofit/>
          </a:bodyPr>
          <a:lstStyle/>
          <a:p>
            <a:r>
              <a:rPr lang="pl-PL" dirty="0"/>
              <a:t>Author</a:t>
            </a:r>
            <a:endParaRPr lang="en-US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74840ECE-63A1-E53C-0C6C-BBADA3EC6D2E}"/>
              </a:ext>
            </a:extLst>
          </p:cNvPr>
          <p:cNvSpPr txBox="1">
            <a:spLocks/>
          </p:cNvSpPr>
          <p:nvPr/>
        </p:nvSpPr>
        <p:spPr>
          <a:xfrm>
            <a:off x="1524000" y="5865527"/>
            <a:ext cx="9144000" cy="40233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/>
              <a:t>Event, </a:t>
            </a:r>
            <a:r>
              <a:rPr lang="pl-PL" dirty="0" err="1"/>
              <a:t>Date</a:t>
            </a:r>
            <a:endParaRPr lang="en-US" dirty="0"/>
          </a:p>
        </p:txBody>
      </p:sp>
      <p:pic>
        <p:nvPicPr>
          <p:cNvPr id="6" name="Picture 5" descr="A black background with grey text&#10;&#10;Description automatically generated">
            <a:extLst>
              <a:ext uri="{FF2B5EF4-FFF2-40B4-BE49-F238E27FC236}">
                <a16:creationId xmlns:a16="http://schemas.microsoft.com/office/drawing/2014/main" id="{E114ACDB-A855-EA4C-3D00-BC30B08D12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7798" y="231719"/>
            <a:ext cx="2200403" cy="1100202"/>
          </a:xfrm>
          <a:prstGeom prst="rect">
            <a:avLst/>
          </a:prstGeom>
        </p:spPr>
      </p:pic>
      <p:pic>
        <p:nvPicPr>
          <p:cNvPr id="12" name="Picture 11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A24F1E2C-C4D2-AC16-B161-C78E8B6BA8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799" y="245443"/>
            <a:ext cx="4617517" cy="1100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8648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F5E93-8280-E7BB-A5D8-BF535D63D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96549"/>
            <a:ext cx="10515600" cy="1033182"/>
          </a:xfrm>
        </p:spPr>
        <p:txBody>
          <a:bodyPr/>
          <a:lstStyle/>
          <a:p>
            <a:r>
              <a:rPr lang="pl-PL" dirty="0" err="1"/>
              <a:t>Slide</a:t>
            </a:r>
            <a:r>
              <a:rPr lang="pl-PL" dirty="0"/>
              <a:t> </a:t>
            </a:r>
            <a:r>
              <a:rPr lang="pl-PL" dirty="0" err="1"/>
              <a:t>Title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5C22FD-C5B7-071C-71CB-8C7B508882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29730"/>
            <a:ext cx="10515600" cy="4261342"/>
          </a:xfrm>
        </p:spPr>
        <p:txBody>
          <a:bodyPr/>
          <a:lstStyle/>
          <a:p>
            <a:r>
              <a:rPr lang="pl-PL" dirty="0"/>
              <a:t>Content</a:t>
            </a:r>
            <a:endParaRPr lang="pl-PL" sz="2800" dirty="0"/>
          </a:p>
        </p:txBody>
      </p:sp>
      <p:pic>
        <p:nvPicPr>
          <p:cNvPr id="4" name="Picture 3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437AB2E6-1FEA-40DB-C554-25FA84C801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1" y="140430"/>
            <a:ext cx="3075181" cy="732714"/>
          </a:xfrm>
          <a:prstGeom prst="rect">
            <a:avLst/>
          </a:prstGeom>
        </p:spPr>
      </p:pic>
      <p:pic>
        <p:nvPicPr>
          <p:cNvPr id="5" name="Picture 4" descr="A black background with grey text&#10;&#10;Description automatically generated">
            <a:extLst>
              <a:ext uri="{FF2B5EF4-FFF2-40B4-BE49-F238E27FC236}">
                <a16:creationId xmlns:a16="http://schemas.microsoft.com/office/drawing/2014/main" id="{72029633-2929-1EAE-F7CB-E0E247A79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4031" y="140430"/>
            <a:ext cx="1465428" cy="732714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07C81D-EE50-D93F-8D1A-28DA69C22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0816" y="6356350"/>
            <a:ext cx="5672328" cy="365125"/>
          </a:xfrm>
        </p:spPr>
        <p:txBody>
          <a:bodyPr/>
          <a:lstStyle/>
          <a:p>
            <a:r>
              <a:rPr lang="en-GB" dirty="0"/>
              <a:t>Pseudo-collusion due to algorithmic pricing with transient demand response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C9921-DF8B-68B7-E327-B08784C85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8966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F5E93-8280-E7BB-A5D8-BF535D63D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8844"/>
            <a:ext cx="10515600" cy="1325563"/>
          </a:xfrm>
        </p:spPr>
        <p:txBody>
          <a:bodyPr/>
          <a:lstStyle/>
          <a:p>
            <a:r>
              <a:rPr lang="pl-PL" dirty="0" err="1"/>
              <a:t>Thank</a:t>
            </a:r>
            <a:r>
              <a:rPr lang="pl-PL" dirty="0"/>
              <a:t> </a:t>
            </a:r>
            <a:r>
              <a:rPr lang="pl-PL" dirty="0" err="1"/>
              <a:t>you</a:t>
            </a:r>
            <a:r>
              <a:rPr lang="pl-PL" dirty="0"/>
              <a:t> for the </a:t>
            </a:r>
            <a:r>
              <a:rPr lang="pl-PL" dirty="0" err="1"/>
              <a:t>attention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5C22FD-C5B7-071C-71CB-8C7B508882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24628"/>
            <a:ext cx="10515600" cy="38317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000" b="1" dirty="0"/>
              <a:t>Funding</a:t>
            </a:r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4" name="Picture 3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437AB2E6-1FEA-40DB-C554-25FA84C801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1" y="140430"/>
            <a:ext cx="3075181" cy="732714"/>
          </a:xfrm>
          <a:prstGeom prst="rect">
            <a:avLst/>
          </a:prstGeom>
        </p:spPr>
      </p:pic>
      <p:pic>
        <p:nvPicPr>
          <p:cNvPr id="5" name="Picture 4" descr="A black background with grey text&#10;&#10;Description automatically generated">
            <a:extLst>
              <a:ext uri="{FF2B5EF4-FFF2-40B4-BE49-F238E27FC236}">
                <a16:creationId xmlns:a16="http://schemas.microsoft.com/office/drawing/2014/main" id="{72029633-2929-1EAE-F7CB-E0E247A79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4031" y="140430"/>
            <a:ext cx="1465428" cy="732714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07C81D-EE50-D93F-8D1A-28DA69C22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0816" y="6356350"/>
            <a:ext cx="5672328" cy="365125"/>
          </a:xfrm>
        </p:spPr>
        <p:txBody>
          <a:bodyPr/>
          <a:lstStyle/>
          <a:p>
            <a:r>
              <a:rPr lang="en-GB" dirty="0"/>
              <a:t>Pseudo-collusion due to algorithmic pricing with transient demand response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C9921-DF8B-68B7-E327-B08784C85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1455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F5E93-8280-E7BB-A5D8-BF535D63D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51307"/>
            <a:ext cx="10515600" cy="605176"/>
          </a:xfrm>
        </p:spPr>
        <p:txBody>
          <a:bodyPr>
            <a:normAutofit/>
          </a:bodyPr>
          <a:lstStyle/>
          <a:p>
            <a:r>
              <a:rPr lang="pl-PL" sz="3600" dirty="0" err="1"/>
              <a:t>Additional</a:t>
            </a:r>
            <a:r>
              <a:rPr lang="pl-PL" sz="3600" dirty="0"/>
              <a:t> materials</a:t>
            </a:r>
            <a:endParaRPr lang="en-US" sz="3600" dirty="0"/>
          </a:p>
        </p:txBody>
      </p:sp>
      <p:pic>
        <p:nvPicPr>
          <p:cNvPr id="4" name="Picture 3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437AB2E6-1FEA-40DB-C554-25FA84C801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1" y="140430"/>
            <a:ext cx="3075181" cy="732714"/>
          </a:xfrm>
          <a:prstGeom prst="rect">
            <a:avLst/>
          </a:prstGeom>
        </p:spPr>
      </p:pic>
      <p:pic>
        <p:nvPicPr>
          <p:cNvPr id="5" name="Picture 4" descr="A black background with grey text&#10;&#10;Description automatically generated">
            <a:extLst>
              <a:ext uri="{FF2B5EF4-FFF2-40B4-BE49-F238E27FC236}">
                <a16:creationId xmlns:a16="http://schemas.microsoft.com/office/drawing/2014/main" id="{72029633-2929-1EAE-F7CB-E0E247A79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4031" y="140430"/>
            <a:ext cx="1465428" cy="732714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07C81D-EE50-D93F-8D1A-28DA69C22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0816" y="6356350"/>
            <a:ext cx="5672328" cy="365125"/>
          </a:xfrm>
        </p:spPr>
        <p:txBody>
          <a:bodyPr/>
          <a:lstStyle/>
          <a:p>
            <a:r>
              <a:rPr lang="en-GB" dirty="0"/>
              <a:t>Pseudo-collusion due to algorithmic pricing with transient demand response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C9921-DF8B-68B7-E327-B08784C85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5164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671</TotalTime>
  <Words>46</Words>
  <Application>Microsoft Office PowerPoint</Application>
  <PresentationFormat>Widescreen</PresentationFormat>
  <Paragraphs>14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Office Theme</vt:lpstr>
      <vt:lpstr>Title</vt:lpstr>
      <vt:lpstr>Slide Title</vt:lpstr>
      <vt:lpstr>Thank you for the attention</vt:lpstr>
      <vt:lpstr>Additional materials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Lukasz Sliwinski</dc:creator>
  <cp:lastModifiedBy>Lukasz Sliwinski</cp:lastModifiedBy>
  <cp:revision>33</cp:revision>
  <dcterms:created xsi:type="dcterms:W3CDTF">2024-07-05T11:49:02Z</dcterms:created>
  <dcterms:modified xsi:type="dcterms:W3CDTF">2024-07-22T09:00:28Z</dcterms:modified>
</cp:coreProperties>
</file>